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56" r:id="rId5"/>
    <p:sldId id="257" r:id="rId6"/>
    <p:sldId id="258" r:id="rId7"/>
  </p:sldIdLst>
  <p:sldSz cx="9144000" cy="6858000" type="screen4x3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llanmörkt format 2 - Dekorfärg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4" autoAdjust="0"/>
    <p:restoredTop sz="94660"/>
  </p:normalViewPr>
  <p:slideViewPr>
    <p:cSldViewPr>
      <p:cViewPr varScale="1">
        <p:scale>
          <a:sx n="147" d="100"/>
          <a:sy n="147" d="100"/>
        </p:scale>
        <p:origin x="205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92D3F-7A0B-4065-BB64-64CB7B6F0D01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5A0802-8CC2-4E71-AD88-925C70F33CE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78992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29590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48443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40221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19176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45420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55840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00210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90454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/>
              <a:t>Klicka på ikonen för att lägga till en bild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92007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33319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97803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A078F-B697-4E93-BDAA-9A7555CBE48F}" type="datetimeFigureOut">
              <a:rPr lang="sv-SE" smtClean="0"/>
              <a:t>2026-07-08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D1AAD-D78F-4505-90DA-EA7442CAB53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5283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590CEF4F-318A-E375-C23D-9EDE50604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Frastexter i Cosmic Link</a:t>
            </a:r>
          </a:p>
        </p:txBody>
      </p:sp>
      <p:graphicFrame>
        <p:nvGraphicFramePr>
          <p:cNvPr id="6" name="Platshållare för innehåll 5">
            <a:extLst>
              <a:ext uri="{FF2B5EF4-FFF2-40B4-BE49-F238E27FC236}">
                <a16:creationId xmlns:a16="http://schemas.microsoft.com/office/drawing/2014/main" id="{F3AB7A3C-F744-60CE-2E6F-59CA9C0CB1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4833094"/>
              </p:ext>
            </p:extLst>
          </p:nvPr>
        </p:nvGraphicFramePr>
        <p:xfrm>
          <a:off x="457200" y="1600200"/>
          <a:ext cx="8229600" cy="43942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66528">
                  <a:extLst>
                    <a:ext uri="{9D8B030D-6E8A-4147-A177-3AD203B41FA5}">
                      <a16:colId xmlns:a16="http://schemas.microsoft.com/office/drawing/2014/main" val="37214599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4046374892"/>
                    </a:ext>
                  </a:extLst>
                </a:gridCol>
                <a:gridCol w="4762872">
                  <a:extLst>
                    <a:ext uri="{9D8B030D-6E8A-4147-A177-3AD203B41FA5}">
                      <a16:colId xmlns:a16="http://schemas.microsoft.com/office/drawing/2014/main" val="17556828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v-SE" dirty="0"/>
                        <a:t>Kortkommando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Meddelandetitel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Frastext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0348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liadl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ADL – aktiviteter i det dagliga livet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 och påklädning: ._. Personlig hygien/dusch: ._. Toalettbesök/kontinens: ._. Förflyttning: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Äta och dricka: ._. Kommunikation: ._. Kognition: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Oro: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Syn och hörsel: ._. Hud/sår: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Smärta: ._. Sömn: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Läkemedelshantering: ._. 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9149155"/>
                  </a:ext>
                </a:extLst>
              </a:tr>
              <a:tr h="19087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liadl2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ADL – aktiviteter i det dagliga livet</a:t>
                      </a:r>
                    </a:p>
                    <a:p>
                      <a:pPr marL="0" algn="l" defTabSz="914400" rtl="0" eaLnBrk="1" latinLnBrk="0" hangingPunct="1"/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Psykiskt mående: ._. Orientering: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Sjukdomsinsikt: ._. Initiativförmåga: ._. Sömn: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Beroendeproblematik: ._. Riskbeteende: ._. 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4796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libarn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Egen titel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Aktuellt hälsotillstånd: ._. Bakgrund: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Förskola/Skola: ._. Hjälpmedel: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Omvårdnadsbehov: ._. Social situation: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Vårdnadshavares förmåga i föräldraskap utifrån den aktuella situationen: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Önskemål om insatser från kommunen: ._. 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55446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lifunk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Funktionstillstånd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 och påklädning: ._. Personlig hygien/dusch: ._. Toalettbesök: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Rörelse och förflyttning: ._. Äta och dricka: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Kommunikation: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Förmåga att planera och fullfölja aktivitet: ._. 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95390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1868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 3">
            <a:extLst>
              <a:ext uri="{FF2B5EF4-FFF2-40B4-BE49-F238E27FC236}">
                <a16:creationId xmlns:a16="http://schemas.microsoft.com/office/drawing/2014/main" id="{D5ED7388-9E3C-1D67-1168-DE2023A03D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2167973"/>
              </p:ext>
            </p:extLst>
          </p:nvPr>
        </p:nvGraphicFramePr>
        <p:xfrm>
          <a:off x="611560" y="548680"/>
          <a:ext cx="8280921" cy="538806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733328709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3465903183"/>
                    </a:ext>
                  </a:extLst>
                </a:gridCol>
                <a:gridCol w="4752529">
                  <a:extLst>
                    <a:ext uri="{9D8B030D-6E8A-4147-A177-3AD203B41FA5}">
                      <a16:colId xmlns:a16="http://schemas.microsoft.com/office/drawing/2014/main" val="488954625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Kortkommando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Meddelandetitel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Frastext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996312"/>
                  </a:ext>
                </a:extLst>
              </a:tr>
              <a:tr h="526936">
                <a:tc>
                  <a:txBody>
                    <a:bodyPr/>
                    <a:lstStyle/>
                    <a:p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lihjm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Hjälpmedel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Befintliga hjälpmedel: ._. Nya hjälpmedel: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Patientens förmåga att använda sina hjälpmedel: ._. 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6259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likall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Kallelse till SIP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Syfte/Agenda: ._. Viktig information inför mötet: ._. 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9606550"/>
                  </a:ext>
                </a:extLst>
              </a:tr>
              <a:tr h="69148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lisip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Svar på kallelse till SIP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Jag deltar vid mötet Namn: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Telefonnummer: ._. Jag deltar via videolänk Namn: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Mailadress: ._. 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773445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lipall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Palliativvård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Patienten är i behov av palliativa vårdåtgärder. Brytpunktssamtal utfört: ._. 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2327882"/>
                  </a:ext>
                </a:extLst>
              </a:tr>
              <a:tr h="33488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lirisk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Riskbedömning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Fall: ._. Nutrition: ._. Trycksår: ._. Munhälsa: ._. Annat: ._. 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5555953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lisoc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Social situation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Boendesituation: ._. Ekonomisk situation: ._. Socialt nätverk: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Sysselsättning: ._. Fritid: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Husdjur: ._. Religion/Andlighet: ._. Kulturellt: ._.  </a:t>
                      </a:r>
                    </a:p>
                    <a:p>
                      <a:pPr marL="0" algn="l" defTabSz="914400" rtl="0" eaLnBrk="1" latinLnBrk="0" hangingPunct="1"/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678340"/>
                  </a:ext>
                </a:extLst>
              </a:tr>
              <a:tr h="6172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lihsv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Uppdrag hemsjukvård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Uppdrag till: ._. Datum: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Beskrivning av uppdraget finns i fliken journal.</a:t>
                      </a:r>
                    </a:p>
                    <a:p>
                      <a:pPr marL="0" algn="l" defTabSz="914400" rtl="0" eaLnBrk="1" latinLnBrk="0" hangingPunct="1"/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0826847"/>
                  </a:ext>
                </a:extLst>
              </a:tr>
              <a:tr h="1180931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livbg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Vårdbegäran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ase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Sökorsak: ._. Bakgrund: ._. Aktuellt tillstånd: ._. Vitalparametrar: ._. ADL: ._.  </a:t>
                      </a:r>
                    </a:p>
                    <a:p>
                      <a:pPr marL="0" algn="l" defTabSz="914400" rtl="0" eaLnBrk="1" fontAlgn="base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Kommunikation: ._. Bedömning: ._.  </a:t>
                      </a:r>
                    </a:p>
                    <a:p>
                      <a:pPr marL="0" algn="l" defTabSz="914400" rtl="0" eaLnBrk="1" fontAlgn="base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Åtgärder: ._.  </a:t>
                      </a:r>
                    </a:p>
                    <a:p>
                      <a:pPr marL="0" algn="l" defTabSz="914400" rtl="0" eaLnBrk="1" fontAlgn="base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Viktig information: ._.</a:t>
                      </a:r>
                    </a:p>
                    <a:p>
                      <a:pPr marL="0" algn="l" defTabSz="914400" rtl="0" eaLnBrk="1" latinLnBrk="0" hangingPunct="1"/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5795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1350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A0984-8BAC-21C4-E702-D9E49BC7B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 3">
            <a:extLst>
              <a:ext uri="{FF2B5EF4-FFF2-40B4-BE49-F238E27FC236}">
                <a16:creationId xmlns:a16="http://schemas.microsoft.com/office/drawing/2014/main" id="{5AA3D8B4-A6F3-BF1B-AFA7-D757348BBF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836418"/>
              </p:ext>
            </p:extLst>
          </p:nvPr>
        </p:nvGraphicFramePr>
        <p:xfrm>
          <a:off x="611560" y="548680"/>
          <a:ext cx="8280921" cy="235573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733328709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3465903183"/>
                    </a:ext>
                  </a:extLst>
                </a:gridCol>
                <a:gridCol w="4752529">
                  <a:extLst>
                    <a:ext uri="{9D8B030D-6E8A-4147-A177-3AD203B41FA5}">
                      <a16:colId xmlns:a16="http://schemas.microsoft.com/office/drawing/2014/main" val="488954625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Kortkommando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Meddelandetitel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Frastext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996312"/>
                  </a:ext>
                </a:extLst>
              </a:tr>
              <a:tr h="526936">
                <a:tc>
                  <a:txBody>
                    <a:bodyPr/>
                    <a:lstStyle/>
                    <a:p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liakm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Vårdbegäran Från akutmottagning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Sökorsak: ._. Bedömning: ._. Åtgärd: ._.  </a:t>
                      </a:r>
                    </a:p>
                    <a:p>
                      <a:pPr rtl="0" fontAlgn="base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Resultat: ._. Rekommendation: ._. Kontaktuppgifter: ._. 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6259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liperm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Permission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ase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Patienten har gått på permission, datum, och klockslag: ._.  </a:t>
                      </a:r>
                    </a:p>
                    <a:p>
                      <a:pPr marL="0" algn="l" defTabSz="914400" rtl="0" eaLnBrk="1" fontAlgn="base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Planeras åter, datum och klockslag: ._.  </a:t>
                      </a:r>
                    </a:p>
                    <a:p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9606550"/>
                  </a:ext>
                </a:extLst>
              </a:tr>
              <a:tr h="69148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liklar</a:t>
                      </a:r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Kommunklar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ase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Patienten är välkommen till:  </a:t>
                      </a:r>
                    </a:p>
                    <a:p>
                      <a:pPr marL="0" algn="l" defTabSz="914400" rtl="0" eaLnBrk="1" fontAlgn="base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._.  </a:t>
                      </a:r>
                    </a:p>
                    <a:p>
                      <a:pPr marL="0" algn="l" defTabSz="914400" rtl="0" eaLnBrk="1" fontAlgn="base" latinLnBrk="0" hangingPunct="1"/>
                      <a:r>
                        <a:rPr lang="sv-SE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 och klockslag: ._. Övrig information: ._.  </a:t>
                      </a:r>
                    </a:p>
                    <a:p>
                      <a:pPr rtl="0" fontAlgn="base"/>
                      <a:endParaRPr lang="sv-SE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7734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5680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ormal2019PPT.potx" id="{6E8847D7-F879-4764-A675-DCB5C6FA918C}" vid="{031A62B4-A97A-47F0-8E26-5372AFC36092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58B4FB755C0014EB0C76CCAB0B0855F" ma:contentTypeVersion="14" ma:contentTypeDescription="Skapa ett nytt dokument." ma:contentTypeScope="" ma:versionID="a5bd9dd7f0a10f7a37795fd6be8c7427">
  <xsd:schema xmlns:xsd="http://www.w3.org/2001/XMLSchema" xmlns:xs="http://www.w3.org/2001/XMLSchema" xmlns:p="http://schemas.microsoft.com/office/2006/metadata/properties" xmlns:ns2="dca65f37-1c24-480d-a5a9-daa987d14a63" xmlns:ns3="6715a52e-492a-4ad6-9718-4412043b68e4" targetNamespace="http://schemas.microsoft.com/office/2006/metadata/properties" ma:root="true" ma:fieldsID="c82b29511c1b26593ea9ea9649b83470" ns2:_="" ns3:_="">
    <xsd:import namespace="dca65f37-1c24-480d-a5a9-daa987d14a63"/>
    <xsd:import namespace="6715a52e-492a-4ad6-9718-4412043b68e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Kommenta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a65f37-1c24-480d-a5a9-daa987d14a6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Kommentar" ma:index="12" nillable="true" ma:displayName="Kommentar" ma:format="Dropdown" ma:internalName="Kommentar">
      <xsd:simpleType>
        <xsd:restriction base="dms:Text">
          <xsd:maxLength value="255"/>
        </xsd:restriction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Bildmarkeringar" ma:readOnly="false" ma:fieldId="{5cf76f15-5ced-4ddc-b409-7134ff3c332f}" ma:taxonomyMulti="true" ma:sspId="9476f025-5a9a-42f2-8ca9-47e5a9d4f60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15a52e-492a-4ad6-9718-4412043b68e4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9a8a2423-0bf3-4e64-8889-a9c8ae5a7b4d}" ma:internalName="TaxCatchAll" ma:showField="CatchAllData" ma:web="6715a52e-492a-4ad6-9718-4412043b68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715a52e-492a-4ad6-9718-4412043b68e4"/>
    <Kommentar xmlns="dca65f37-1c24-480d-a5a9-daa987d14a63" xsi:nil="true"/>
    <lcf76f155ced4ddcb4097134ff3c332f xmlns="dca65f37-1c24-480d-a5a9-daa987d14a6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FAEAF1B-B49D-4288-A57E-93E92914633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8A0CF2D-6A1B-46C4-8EF9-85F6239765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a65f37-1c24-480d-a5a9-daa987d14a63"/>
    <ds:schemaRef ds:uri="6715a52e-492a-4ad6-9718-4412043b68e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A8B70FD-661D-460C-9FCE-57273E58E599}">
  <ds:schemaRefs>
    <ds:schemaRef ds:uri="http://purl.org/dc/elements/1.1/"/>
    <ds:schemaRef ds:uri="http://schemas.microsoft.com/office/2006/documentManagement/types"/>
    <ds:schemaRef ds:uri="http://purl.org/dc/terms/"/>
    <ds:schemaRef ds:uri="dca65f37-1c24-480d-a5a9-daa987d14a63"/>
    <ds:schemaRef ds:uri="http://www.w3.org/XML/1998/namespace"/>
    <ds:schemaRef ds:uri="http://purl.org/dc/dcmitype/"/>
    <ds:schemaRef ds:uri="6715a52e-492a-4ad6-9718-4412043b68e4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262</TotalTime>
  <Words>331</Words>
  <Application>Microsoft Office PowerPoint</Application>
  <PresentationFormat>Bildspel på skärmen (4:3)</PresentationFormat>
  <Paragraphs>82</Paragraphs>
  <Slides>3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Office-tema</vt:lpstr>
      <vt:lpstr>Frastexter i Cosmic Link</vt:lpstr>
      <vt:lpstr>PowerPoint-presentation</vt:lpstr>
      <vt:lpstr>PowerPoint-presentation</vt:lpstr>
    </vt:vector>
  </TitlesOfParts>
  <Company>Region Sormland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Hallberg, Therese</dc:creator>
  <cp:lastModifiedBy>Lantz, Cina</cp:lastModifiedBy>
  <cp:revision>1</cp:revision>
  <dcterms:created xsi:type="dcterms:W3CDTF">2026-06-22T09:21:01Z</dcterms:created>
  <dcterms:modified xsi:type="dcterms:W3CDTF">2026-07-08T07:35:26Z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0x010100958B4FB755C0014EB0C76CCAB0B0855F</vt:lpwstr>
  </property>
</Properties>
</file>